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6" r:id="rId3"/>
    <p:sldId id="256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67" r:id="rId16"/>
    <p:sldId id="269" r:id="rId17"/>
    <p:sldId id="272" r:id="rId18"/>
    <p:sldId id="270" r:id="rId19"/>
    <p:sldId id="274" r:id="rId20"/>
    <p:sldId id="277" r:id="rId21"/>
    <p:sldId id="278" r:id="rId22"/>
    <p:sldId id="279" r:id="rId23"/>
    <p:sldId id="280" r:id="rId24"/>
    <p:sldId id="282" r:id="rId25"/>
    <p:sldId id="281" r:id="rId2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2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13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90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52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0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9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1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42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0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51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2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1EDE4-22B5-4332-A723-DC236B740481}" type="datetimeFigureOut">
              <a:rPr kumimoji="1" lang="ja-JP" altLang="en-US" smtClean="0"/>
              <a:t>2021/4/16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3E33-8071-47C6-9CF9-64FE94503A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5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0540" y="518160"/>
            <a:ext cx="8159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GENKI</a:t>
            </a:r>
            <a:r>
              <a:rPr kumimoji="1" lang="ja-JP" altLang="en-US" sz="4800" dirty="0" smtClean="0"/>
              <a:t>ナビ　歩数管理の使い方</a:t>
            </a:r>
            <a:endParaRPr kumimoji="1" lang="ja-JP" altLang="en-US" sz="4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0540" y="1569720"/>
            <a:ext cx="80543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現在</a:t>
            </a:r>
            <a:r>
              <a:rPr kumimoji="1" lang="en-US" altLang="ja-JP" sz="3200" dirty="0" smtClean="0"/>
              <a:t>GENKI</a:t>
            </a:r>
            <a:r>
              <a:rPr kumimoji="1" lang="ja-JP" altLang="en-US" sz="3200" dirty="0" smtClean="0"/>
              <a:t>ナビは、歩数の</a:t>
            </a:r>
            <a:r>
              <a:rPr kumimoji="1" lang="ja-JP" altLang="en-US" sz="3200" dirty="0" smtClean="0"/>
              <a:t>記録のみの</a:t>
            </a:r>
            <a:r>
              <a:rPr lang="ja-JP" altLang="en-US" sz="3200" dirty="0" smtClean="0"/>
              <a:t>使用</a:t>
            </a:r>
            <a:r>
              <a:rPr lang="ja-JP" altLang="en-US" sz="3200" dirty="0" smtClean="0"/>
              <a:t>と</a:t>
            </a:r>
            <a:r>
              <a:rPr lang="ja-JP" altLang="en-US" sz="3200" dirty="0" smtClean="0"/>
              <a:t>なり当キャンペーンにおいては、歩数</a:t>
            </a:r>
            <a:r>
              <a:rPr lang="ja-JP" altLang="en-US" sz="3200" dirty="0" smtClean="0"/>
              <a:t>の証拠書類の</a:t>
            </a:r>
            <a:r>
              <a:rPr lang="ja-JP" altLang="en-US" sz="3200" dirty="0" smtClean="0"/>
              <a:t>一つのツールとしての使用に</a:t>
            </a:r>
            <a:r>
              <a:rPr lang="ja-JP" altLang="en-US" sz="3200" dirty="0" smtClean="0"/>
              <a:t>なりますので、</a:t>
            </a:r>
            <a:r>
              <a:rPr kumimoji="1" lang="ja-JP" altLang="en-US" sz="3200" dirty="0" smtClean="0"/>
              <a:t>キャンペーンの応募には、</a:t>
            </a:r>
            <a:r>
              <a:rPr lang="en-US" altLang="ja-JP" sz="3200" dirty="0"/>
              <a:t> GENKI</a:t>
            </a:r>
            <a:r>
              <a:rPr lang="ja-JP" altLang="en-US" sz="3200" dirty="0" smtClean="0"/>
              <a:t>ナビで歩数を</a:t>
            </a:r>
            <a:r>
              <a:rPr kumimoji="1" lang="ja-JP" altLang="en-US" sz="3200" dirty="0" smtClean="0"/>
              <a:t>記録し、月間歩数の確認できる部分をプリント</a:t>
            </a:r>
            <a:r>
              <a:rPr lang="ja-JP" altLang="en-US" sz="3200" dirty="0" smtClean="0"/>
              <a:t>アウトする必要があります。</a:t>
            </a:r>
            <a:endParaRPr lang="en-US" altLang="ja-JP" sz="3200" dirty="0" smtClean="0"/>
          </a:p>
          <a:p>
            <a:endParaRPr kumimoji="1" lang="en-US" altLang="ja-JP" sz="3200" dirty="0" smtClean="0"/>
          </a:p>
          <a:p>
            <a:r>
              <a:rPr kumimoji="1" lang="ja-JP" altLang="en-US" sz="3200" dirty="0" smtClean="0"/>
              <a:t>入力方法と印刷方法は以下のシートをご覧ください。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2515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63422" y="1048687"/>
            <a:ext cx="625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②下段にスクロールして歩数記録に到達します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12" y="1729740"/>
            <a:ext cx="7917888" cy="4453812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234440" y="4053840"/>
            <a:ext cx="967740" cy="388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51354" y="306080"/>
            <a:ext cx="509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数日分まとめて</a:t>
            </a:r>
            <a:r>
              <a:rPr lang="ja-JP" altLang="en-US" sz="2800" dirty="0" smtClean="0"/>
              <a:t>歩数を入力する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8199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6992" y="1137641"/>
            <a:ext cx="565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③過去のデータ</a:t>
            </a:r>
            <a:r>
              <a:rPr lang="ja-JP" altLang="en-US" sz="2400" dirty="0" smtClean="0"/>
              <a:t>記録・変更をクリックします</a:t>
            </a:r>
            <a:endParaRPr kumimoji="1" lang="ja-JP" altLang="en-US" sz="2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46992" y="1828800"/>
            <a:ext cx="7917888" cy="4453812"/>
            <a:chOff x="586032" y="967740"/>
            <a:chExt cx="7917888" cy="445381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032" y="967740"/>
              <a:ext cx="7917888" cy="4453812"/>
            </a:xfrm>
            <a:prstGeom prst="rect">
              <a:avLst/>
            </a:prstGeom>
          </p:spPr>
        </p:pic>
        <p:sp>
          <p:nvSpPr>
            <p:cNvPr id="5" name="円/楕円 4"/>
            <p:cNvSpPr/>
            <p:nvPr/>
          </p:nvSpPr>
          <p:spPr>
            <a:xfrm>
              <a:off x="6164580" y="4198620"/>
              <a:ext cx="1196340" cy="304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859279" y="219509"/>
            <a:ext cx="509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数日分まとめて</a:t>
            </a:r>
            <a:r>
              <a:rPr lang="ja-JP" altLang="en-US" sz="2800" dirty="0" smtClean="0"/>
              <a:t>歩数を入力する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6844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8412" y="946355"/>
            <a:ext cx="7340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④対象月に変更して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kumimoji="1" lang="ja-JP" altLang="en-US" sz="2400" dirty="0" smtClean="0"/>
              <a:t>各日の歩数を入力して、登録する　をクリックします。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639372" y="1852136"/>
            <a:ext cx="8161020" cy="4590574"/>
            <a:chOff x="586032" y="1318736"/>
            <a:chExt cx="8161020" cy="459057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032" y="1318736"/>
              <a:ext cx="8161020" cy="4590574"/>
            </a:xfrm>
            <a:prstGeom prst="rect">
              <a:avLst/>
            </a:prstGeom>
          </p:spPr>
        </p:pic>
        <p:sp>
          <p:nvSpPr>
            <p:cNvPr id="6" name="円/楕円 5"/>
            <p:cNvSpPr/>
            <p:nvPr/>
          </p:nvSpPr>
          <p:spPr>
            <a:xfrm>
              <a:off x="3470202" y="4366260"/>
              <a:ext cx="545538" cy="304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257300" y="1889760"/>
              <a:ext cx="1581858" cy="304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954780" y="5372100"/>
              <a:ext cx="1581858" cy="304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859279" y="219509"/>
            <a:ext cx="509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数日分まとめて</a:t>
            </a:r>
            <a:r>
              <a:rPr lang="ja-JP" altLang="en-US" sz="2800" dirty="0" smtClean="0"/>
              <a:t>歩数を入力する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1588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51697" y="2330158"/>
            <a:ext cx="55915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月間の歩数を</a:t>
            </a:r>
            <a:endParaRPr kumimoji="1" lang="en-US" altLang="ja-JP" sz="7200" dirty="0" smtClean="0"/>
          </a:p>
          <a:p>
            <a:r>
              <a:rPr lang="ja-JP" altLang="en-US" sz="7200" dirty="0" smtClean="0"/>
              <a:t>確認する方法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7044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8412" y="946355"/>
            <a:ext cx="818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①このページの最下段に月間歩数が表示されます（次ページ）</a:t>
            </a:r>
            <a:endParaRPr kumimoji="1"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52" y="1692116"/>
            <a:ext cx="8161020" cy="45905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859279" y="219509"/>
            <a:ext cx="509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数日分まとめて</a:t>
            </a:r>
            <a:r>
              <a:rPr lang="ja-JP" altLang="en-US" sz="2800" dirty="0" smtClean="0"/>
              <a:t>歩数を入力する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40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53576" y="287998"/>
            <a:ext cx="53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月間の歩数を</a:t>
            </a:r>
            <a:r>
              <a:rPr lang="ja-JP" altLang="en-US" sz="3200" dirty="0" smtClean="0"/>
              <a:t>確認する方法</a:t>
            </a:r>
            <a:endParaRPr kumimoji="1" lang="ja-JP" altLang="en-US" sz="32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822960" y="1817370"/>
            <a:ext cx="7701280" cy="4331970"/>
            <a:chOff x="647700" y="1055370"/>
            <a:chExt cx="7701280" cy="433197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700" y="1055370"/>
              <a:ext cx="7701280" cy="4331970"/>
            </a:xfrm>
            <a:prstGeom prst="rect">
              <a:avLst/>
            </a:prstGeom>
          </p:spPr>
        </p:pic>
        <p:sp>
          <p:nvSpPr>
            <p:cNvPr id="5" name="円/楕円 4"/>
            <p:cNvSpPr/>
            <p:nvPr/>
          </p:nvSpPr>
          <p:spPr>
            <a:xfrm>
              <a:off x="5532120" y="3840480"/>
              <a:ext cx="647700" cy="64008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883920" y="1114239"/>
            <a:ext cx="532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②最下段に月間歩数が表示されています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555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5917" y="2871178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歩数画面の印刷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59093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8412" y="946355"/>
            <a:ext cx="760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①この画面時に右クリックをして、印刷します。（次ページ）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81299" y="158549"/>
            <a:ext cx="268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歩数画面の印刷</a:t>
            </a:r>
            <a:endParaRPr kumimoji="1"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15" y="1611646"/>
            <a:ext cx="8058585" cy="4532954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626662" y="4831080"/>
            <a:ext cx="545538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05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67" y="1611646"/>
            <a:ext cx="8053465" cy="4530074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5854993" y="2537460"/>
            <a:ext cx="220218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1299" y="158549"/>
            <a:ext cx="268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歩数画面の印刷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266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8412" y="946355"/>
            <a:ext cx="327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この様に印刷されます。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1299" y="158549"/>
            <a:ext cx="268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歩数画面の印刷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20" y="1672606"/>
            <a:ext cx="3581437" cy="50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6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0540" y="434340"/>
            <a:ext cx="5500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GENKI</a:t>
            </a:r>
            <a:r>
              <a:rPr kumimoji="1" lang="ja-JP" altLang="en-US" sz="3200" dirty="0" smtClean="0"/>
              <a:t>ナビ　歩数管理の使い方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1040" y="2849880"/>
            <a:ext cx="7843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/>
              <a:t>パソコン操作方法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735605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0540" y="434340"/>
            <a:ext cx="5500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GENKI</a:t>
            </a:r>
            <a:r>
              <a:rPr kumimoji="1" lang="ja-JP" altLang="en-US" sz="3200" dirty="0" smtClean="0"/>
              <a:t>ナビ　歩数管理の使い方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6800" y="2796540"/>
            <a:ext cx="7213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 smtClean="0"/>
              <a:t>スマホ操作方法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94361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108960" y="251460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スマホ操作方法</a:t>
            </a:r>
            <a:endParaRPr kumimoji="1" lang="ja-JP" altLang="en-US" sz="2800" dirty="0"/>
          </a:p>
        </p:txBody>
      </p:sp>
      <p:pic>
        <p:nvPicPr>
          <p:cNvPr id="1026" name="Picture 2" descr="4ffc112b-ac79-4e35-8b77-38895c0720ba@apcprd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41" y="1280160"/>
            <a:ext cx="2519966" cy="4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5300" y="1219200"/>
            <a:ext cx="2499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GENKI</a:t>
            </a:r>
            <a:r>
              <a:rPr kumimoji="1" lang="ja-JP" altLang="en-US" sz="2800" dirty="0" smtClean="0"/>
              <a:t>ナビ画面を</a:t>
            </a:r>
            <a:r>
              <a:rPr lang="ja-JP" altLang="en-US" sz="2800" dirty="0" smtClean="0"/>
              <a:t>立ち上げます。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その画面の下段に歩数画面があります。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r>
              <a:rPr lang="ja-JP" altLang="en-US" sz="2800" dirty="0" smtClean="0"/>
              <a:t>運動記録をタップ</a:t>
            </a:r>
            <a:r>
              <a:rPr kumimoji="1" lang="ja-JP" altLang="en-US" sz="2800" dirty="0" smtClean="0"/>
              <a:t>して運動記録画面に変えます。</a:t>
            </a:r>
            <a:endParaRPr kumimoji="1" lang="ja-JP" altLang="en-US" sz="2800" dirty="0"/>
          </a:p>
        </p:txBody>
      </p:sp>
      <p:pic>
        <p:nvPicPr>
          <p:cNvPr id="8" name="Picture 2" descr="35c63c68-12ff-44ff-93b7-cad3a4a69c0e@apcprd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80" y="1928872"/>
            <a:ext cx="2322490" cy="41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7307579" y="5676900"/>
            <a:ext cx="513373" cy="434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762499" y="4960620"/>
            <a:ext cx="513373" cy="434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76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108960" y="251460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スマホ操作方法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733" y="912061"/>
            <a:ext cx="281130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運動記録画面に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切り替わります。</a:t>
            </a:r>
            <a:endParaRPr lang="en-US" altLang="ja-JP" sz="2800" dirty="0" smtClean="0"/>
          </a:p>
          <a:p>
            <a:endParaRPr kumimoji="1" lang="en-US" altLang="ja-JP" sz="1200" dirty="0"/>
          </a:p>
          <a:p>
            <a:r>
              <a:rPr lang="ja-JP" altLang="en-US" sz="2800" dirty="0" smtClean="0"/>
              <a:t>歩数を入力し</a:t>
            </a:r>
            <a:endParaRPr lang="en-US" altLang="ja-JP" sz="2800" dirty="0" smtClean="0"/>
          </a:p>
          <a:p>
            <a:r>
              <a:rPr lang="ja-JP" altLang="en-US" sz="2800" dirty="0" smtClean="0"/>
              <a:t>登録します。</a:t>
            </a:r>
            <a:endParaRPr lang="en-US" altLang="ja-JP" sz="2800" dirty="0" smtClean="0"/>
          </a:p>
          <a:p>
            <a:endParaRPr kumimoji="1" lang="en-US" altLang="ja-JP" sz="1400" dirty="0" smtClean="0"/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※</a:t>
            </a:r>
            <a:r>
              <a:rPr lang="ja-JP" altLang="en-US" sz="2000" dirty="0" smtClean="0">
                <a:solidFill>
                  <a:srgbClr val="FF0000"/>
                </a:solidFill>
              </a:rPr>
              <a:t>注意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スマホの場合はスマホ表示では</a:t>
            </a:r>
            <a:r>
              <a:rPr lang="en-US" altLang="ja-JP" sz="2000" dirty="0" smtClean="0">
                <a:solidFill>
                  <a:srgbClr val="FF0000"/>
                </a:solidFill>
              </a:rPr>
              <a:t>PC</a:t>
            </a:r>
            <a:r>
              <a:rPr lang="ja-JP" altLang="en-US" sz="2000" dirty="0" smtClean="0">
                <a:solidFill>
                  <a:srgbClr val="FF0000"/>
                </a:solidFill>
              </a:rPr>
              <a:t>画面の様に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・数日間まとめて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入力できません。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・月間の合計歩数は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表示されません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⇒</a:t>
            </a:r>
            <a:r>
              <a:rPr lang="en-US" altLang="ja-JP" sz="2000" dirty="0" smtClean="0">
                <a:solidFill>
                  <a:srgbClr val="FF0000"/>
                </a:solidFill>
              </a:rPr>
              <a:t>PC</a:t>
            </a:r>
            <a:r>
              <a:rPr lang="ja-JP" altLang="en-US" sz="2000" dirty="0" smtClean="0">
                <a:solidFill>
                  <a:srgbClr val="FF0000"/>
                </a:solidFill>
              </a:rPr>
              <a:t>表示に変更するか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パソコンでの操作が必要になります。（次ページで説明）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4" descr="a61f8cb0-a01c-4efb-966b-93189e3392b7@apcpr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08" y="1114766"/>
            <a:ext cx="3014091" cy="53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3531961" y="1813560"/>
            <a:ext cx="1409701" cy="4343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120639" y="2659380"/>
            <a:ext cx="1409701" cy="434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608002" y="5303520"/>
            <a:ext cx="1409701" cy="4343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256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0540" y="434340"/>
            <a:ext cx="5500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GENKI</a:t>
            </a:r>
            <a:r>
              <a:rPr kumimoji="1" lang="ja-JP" altLang="en-US" sz="3200" dirty="0" smtClean="0"/>
              <a:t>ナビ　歩数管理の使い方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98062" y="2233833"/>
            <a:ext cx="71481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/>
              <a:t>スマホ表示から</a:t>
            </a:r>
            <a:endParaRPr kumimoji="1" lang="en-US" altLang="ja-JP" sz="6000" dirty="0" smtClean="0"/>
          </a:p>
          <a:p>
            <a:r>
              <a:rPr lang="en-US" altLang="ja-JP" sz="6000" dirty="0" smtClean="0"/>
              <a:t>PC</a:t>
            </a:r>
            <a:r>
              <a:rPr lang="ja-JP" altLang="en-US" sz="6000" dirty="0" smtClean="0"/>
              <a:t>表示への変更</a:t>
            </a:r>
            <a:r>
              <a:rPr kumimoji="1" lang="ja-JP" altLang="en-US" sz="6000" dirty="0" smtClean="0"/>
              <a:t>方法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7252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745762" y="465993"/>
            <a:ext cx="604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スマホ表示から</a:t>
            </a:r>
            <a:r>
              <a:rPr lang="en-US" altLang="ja-JP" sz="2800" dirty="0" smtClean="0"/>
              <a:t>PC</a:t>
            </a:r>
            <a:r>
              <a:rPr lang="ja-JP" altLang="en-US" sz="2800" dirty="0" smtClean="0"/>
              <a:t>表示への変更</a:t>
            </a:r>
            <a:r>
              <a:rPr kumimoji="1" lang="ja-JP" altLang="en-US" sz="2800" dirty="0" smtClean="0"/>
              <a:t>方法</a:t>
            </a:r>
            <a:endParaRPr kumimoji="1" lang="ja-JP" altLang="en-US" sz="2800" dirty="0"/>
          </a:p>
        </p:txBody>
      </p:sp>
      <p:pic>
        <p:nvPicPr>
          <p:cNvPr id="3074" name="Picture 2" descr="75b659cb-ead5-4e5b-bf44-97625869a1d6@apcprd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11" y="1298874"/>
            <a:ext cx="2611436" cy="463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27193" y="1293061"/>
            <a:ext cx="16835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表示されている画面が右画面の場合は、</a:t>
            </a:r>
            <a:r>
              <a:rPr kumimoji="1" lang="en-US" altLang="ja-JP" sz="2800" dirty="0" smtClean="0"/>
              <a:t>PC</a:t>
            </a:r>
            <a:r>
              <a:rPr kumimoji="1" lang="ja-JP" altLang="en-US" sz="2800" dirty="0" smtClean="0"/>
              <a:t>サイト表示をタップします。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772979" y="4518660"/>
            <a:ext cx="1409701" cy="434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af038cfa-a675-4d9a-a080-040d806f4d33@apcpr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68" y="1293061"/>
            <a:ext cx="2713772" cy="46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5027758" y="3025140"/>
            <a:ext cx="426720" cy="1150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69981" y="4141054"/>
            <a:ext cx="154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切り替わります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183385" y="1790700"/>
            <a:ext cx="926075" cy="3041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7388" y="1102383"/>
            <a:ext cx="154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スマホ法表示へ戻す時</a:t>
            </a:r>
            <a:endParaRPr lang="en-US" altLang="ja-JP" sz="1600" dirty="0" smtClean="0">
              <a:solidFill>
                <a:srgbClr val="FF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6835140" y="1687158"/>
            <a:ext cx="129014" cy="10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811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585742" y="304720"/>
            <a:ext cx="6049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スマホ表示から</a:t>
            </a:r>
            <a:r>
              <a:rPr lang="en-US" altLang="ja-JP" sz="2800" dirty="0" smtClean="0"/>
              <a:t>PC</a:t>
            </a:r>
            <a:r>
              <a:rPr lang="ja-JP" altLang="en-US" sz="2800" dirty="0" smtClean="0"/>
              <a:t>表示への変更</a:t>
            </a:r>
            <a:r>
              <a:rPr kumimoji="1" lang="ja-JP" altLang="en-US" sz="2800" dirty="0" smtClean="0"/>
              <a:t>方法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733" y="1254961"/>
            <a:ext cx="2811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後は、</a:t>
            </a:r>
            <a:r>
              <a:rPr kumimoji="1" lang="en-US" altLang="ja-JP" sz="2800" dirty="0" smtClean="0"/>
              <a:t>PC</a:t>
            </a:r>
            <a:r>
              <a:rPr kumimoji="1" lang="ja-JP" altLang="en-US" sz="2800" dirty="0" smtClean="0"/>
              <a:t>操作方法と同様です。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 descr="9e54deb9-1e2b-4449-95ec-1257ebbed39f@apcpr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0" y="891540"/>
            <a:ext cx="3253740" cy="577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3570206" y="4411980"/>
            <a:ext cx="3371614" cy="17373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92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0540" y="281940"/>
            <a:ext cx="5500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GENKI</a:t>
            </a:r>
            <a:r>
              <a:rPr kumimoji="1" lang="ja-JP" altLang="en-US" sz="3200" dirty="0" smtClean="0"/>
              <a:t>ナビ　歩数管理の使い方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4132" y="992861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①下記画面より、ログインします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1580671"/>
            <a:ext cx="7894320" cy="44405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128260" y="2872740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ご自分のユーザー</a:t>
            </a:r>
            <a:r>
              <a:rPr kumimoji="1" lang="en-US" altLang="ja-JP" dirty="0" smtClean="0">
                <a:solidFill>
                  <a:srgbClr val="FF0000"/>
                </a:solidFill>
              </a:rPr>
              <a:t>ID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パスワードになります。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37397" y="2162518"/>
            <a:ext cx="55627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日々歩数を</a:t>
            </a:r>
            <a:endParaRPr kumimoji="1" lang="en-US" altLang="ja-JP" sz="7200" dirty="0" smtClean="0"/>
          </a:p>
          <a:p>
            <a:r>
              <a:rPr kumimoji="1" lang="ja-JP" altLang="en-US" sz="7200" dirty="0" smtClean="0"/>
              <a:t>入力する方法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87229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" y="1992629"/>
            <a:ext cx="7879081" cy="443198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86032" y="1282421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②トップ画面の健康管理画面を開きます。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63177" y="253440"/>
            <a:ext cx="411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日々歩数を入力する方法</a:t>
            </a:r>
            <a:endParaRPr kumimoji="1" lang="ja-JP" altLang="en-US" sz="2800" dirty="0"/>
          </a:p>
        </p:txBody>
      </p:sp>
      <p:sp>
        <p:nvSpPr>
          <p:cNvPr id="5" name="円/楕円 4"/>
          <p:cNvSpPr/>
          <p:nvPr/>
        </p:nvSpPr>
        <p:spPr>
          <a:xfrm>
            <a:off x="1234440" y="2689860"/>
            <a:ext cx="967740" cy="388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9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86032" y="1087137"/>
            <a:ext cx="787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③トップ画面の下段にスクロールして歩数記録に到達します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31" y="1859280"/>
            <a:ext cx="8100907" cy="455676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310640" y="4183380"/>
            <a:ext cx="967740" cy="388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63177" y="253440"/>
            <a:ext cx="411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日々歩数を入力する方法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046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5552" y="1213841"/>
            <a:ext cx="39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④今日の歩数を入力します。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1" y="1804074"/>
            <a:ext cx="8036491" cy="4520526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6324600" y="4511040"/>
            <a:ext cx="1043940" cy="716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63177" y="253440"/>
            <a:ext cx="411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日々歩数を入力する方法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8598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0217" y="2284438"/>
            <a:ext cx="6353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数日分まとめて</a:t>
            </a:r>
            <a:endParaRPr kumimoji="1" lang="en-US" altLang="ja-JP" sz="7200" dirty="0" smtClean="0"/>
          </a:p>
          <a:p>
            <a:r>
              <a:rPr lang="ja-JP" altLang="en-US" sz="7200" dirty="0" smtClean="0"/>
              <a:t>歩数を入力する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17762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39" y="1634490"/>
            <a:ext cx="7633547" cy="429387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39139" y="1107161"/>
            <a:ext cx="556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①トップ画面の健康管理画面を開きます。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35479" y="243957"/>
            <a:ext cx="509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数日分まとめて</a:t>
            </a:r>
            <a:r>
              <a:rPr lang="ja-JP" altLang="en-US" sz="2800" dirty="0" smtClean="0"/>
              <a:t>歩数を入力する</a:t>
            </a:r>
            <a:endParaRPr kumimoji="1" lang="ja-JP" altLang="en-US" sz="2800" dirty="0"/>
          </a:p>
        </p:txBody>
      </p:sp>
      <p:sp>
        <p:nvSpPr>
          <p:cNvPr id="6" name="ストライプ矢印 5"/>
          <p:cNvSpPr/>
          <p:nvPr/>
        </p:nvSpPr>
        <p:spPr>
          <a:xfrm rot="5400000">
            <a:off x="4352925" y="5233035"/>
            <a:ext cx="937260" cy="153543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8266" y="6068675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下段にスクロール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170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437</Words>
  <Application>Microsoft Office PowerPoint</Application>
  <PresentationFormat>画面に合わせる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lion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谷川　純</dc:creator>
  <cp:lastModifiedBy>谷川　純</cp:lastModifiedBy>
  <cp:revision>25</cp:revision>
  <cp:lastPrinted>2021-04-15T23:38:55Z</cp:lastPrinted>
  <dcterms:created xsi:type="dcterms:W3CDTF">2021-04-15T22:06:39Z</dcterms:created>
  <dcterms:modified xsi:type="dcterms:W3CDTF">2021-04-16T04:25:56Z</dcterms:modified>
</cp:coreProperties>
</file>